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041.jpg"/>
  <Relationship Id="rId3" Type="http://schemas.openxmlformats.org/officeDocument/2006/relationships/image" Target="../media/PCR-EAPCI-TEXTBOOK-Dark-v22042.png"/>
  <Relationship Id="rId4" Type="http://schemas.openxmlformats.org/officeDocument/2006/relationships/image" Target="../media/c81c79fc7d38c825f7373e70087dae552043.png"/>
  <Relationship Id="rId5" Type="http://schemas.openxmlformats.org/officeDocument/2006/relationships/image" Target="../media/103_1712_3.12-Figure-70204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7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ifurcation stenting leading to the formation of a metallic “neocarina” (purple) with TAP stenting, SKS and V-stentingAdapted from Burzotta et al [245].]]></a:t>
            </a:r>
          </a:p>
        </p:txBody>
      </p:sp>
      <p:pic>
        <p:nvPicPr>
          <p:cNvPr id="9" name="103_1712_3.12-Figure 7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2300" y="2038350"/>
            <a:ext cx="5867400" cy="190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2025-07-31T08:38:13Z</dcterms:created>
  <dcterms:modified xsi:type="dcterms:W3CDTF">2025-07-31T08:38:13Z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