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05.jpg"/>
  <Relationship Id="rId3" Type="http://schemas.openxmlformats.org/officeDocument/2006/relationships/image" Target="../media/PCR-EAPCI-TEXTBOOK-Dark-v21806.png"/>
  <Relationship Id="rId4" Type="http://schemas.openxmlformats.org/officeDocument/2006/relationships/image" Target="../media/5bf6c29412d23f1d9ac8074d1e7620511807.png"/>
  <Relationship Id="rId5" Type="http://schemas.openxmlformats.org/officeDocument/2006/relationships/image" Target="../media/103_1648_3.12-Figure-818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outcomes in the left main stratitifed by residual platelet reactivityKaplan-Meier analyses of cardiac survival (A) and stent thrombosis-free survival (B) for low residual platelet reactivity (LRPR) and high residual platelet reactivity (HRPR) groups are demonstrated. All patients (n=215) undergoing ULM PCI with DES prospectively underwent platelet reactivity assessments at least 12 hours after receiving a 600 mg loading dose of clopidogrel followed by their PCI procedure. Reproduced with permission from Migliorini et al [51].]]></a:t>
            </a:r>
          </a:p>
        </p:txBody>
      </p:sp>
      <p:pic>
        <p:nvPicPr>
          <p:cNvPr id="9" name="103_1648_3.12-Figure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675" y="1162050"/>
            <a:ext cx="7486650" cy="317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