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69.jpg"/>
  <Relationship Id="rId3" Type="http://schemas.openxmlformats.org/officeDocument/2006/relationships/image" Target="../media/PCR-EAPCI-TEXTBOOK-Dark-v22070.png"/>
  <Relationship Id="rId4" Type="http://schemas.openxmlformats.org/officeDocument/2006/relationships/image" Target="../media/051ddf08db04ccc337febe1685a591b12071.png"/>
  <Relationship Id="rId5" Type="http://schemas.openxmlformats.org/officeDocument/2006/relationships/image" Target="../media/103_2716_Figure_e10207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e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catter Plot of IVUS MLA Versus FFR using a cut-off MLA of 4.5mm2.MLA = minimal lumen area; FFR fractional flow reserve.Figure reproduced with permission from Park et al [262].]]></a:t>
            </a:r>
          </a:p>
        </p:txBody>
      </p:sp>
      <p:pic>
        <p:nvPicPr>
          <p:cNvPr id="9" name="103_2716_Figure_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4750" y="1276350"/>
            <a:ext cx="4762500" cy="342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