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49.jpg"/>
  <Relationship Id="rId3" Type="http://schemas.openxmlformats.org/officeDocument/2006/relationships/image" Target="../media/PCR-EAPCI-TEXTBOOK-Dark-v21950.png"/>
  <Relationship Id="rId4" Type="http://schemas.openxmlformats.org/officeDocument/2006/relationships/image" Target="../media/f5120590fc14c4a55f1330f47d07cb5e1951.png"/>
  <Relationship Id="rId5" Type="http://schemas.openxmlformats.org/officeDocument/2006/relationships/image" Target="../media/103_2724_Figure_e11a195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e11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ACE (83.7% vs. 93.8%, p=0.001) from the randomised DK-CRUSH-III study (culotte vs. double kissing group.Legend and figure adapted and reproduced with permission from Chen et al [268].]]></a:t>
            </a:r>
          </a:p>
        </p:txBody>
      </p:sp>
      <p:pic>
        <p:nvPicPr>
          <p:cNvPr id="9" name="103_2724_Figure_e11a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2875" y="952500"/>
            <a:ext cx="427672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2025-07-31T08:38:14Z</dcterms:created>
  <dcterms:modified xsi:type="dcterms:W3CDTF">2025-07-31T08:38:14Z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