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6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1953.jpg"/>
  <Relationship Id="rId3" Type="http://schemas.openxmlformats.org/officeDocument/2006/relationships/image" Target="../media/PCR-EAPCI-TEXTBOOK-Dark-v21954.png"/>
  <Relationship Id="rId4" Type="http://schemas.openxmlformats.org/officeDocument/2006/relationships/image" Target="../media/06af5de706055314aa11f441a45164b11955.png"/>
  <Relationship Id="rId5" Type="http://schemas.openxmlformats.org/officeDocument/2006/relationships/image" Target="../media/103_2726_Figure_e11c1956.pn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Left main coronary artery disease (old)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Left main coronary artery disease (old)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315075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Rodrigo Modolo, Norihiro Kogame, Hidenori Komiyama, Vasim Farooq, Gregg 
W. Stone, Renu Virmani, Patrick W. Serruys, Alfonso Fernand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229225"/>
            <a:ext cx="9906000" cy="86677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e11c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TLR-free survival (93.3% vs. 97.6%, p=0.001) from the randomised DK-CRUSH-III study (culotte vs. double kissing group.Legend and figure adapted and reproduced with permission from Chen et al [268].]]></a:t>
            </a:r>
          </a:p>
        </p:txBody>
      </p:sp>
      <p:pic>
        <p:nvPicPr>
          <p:cNvPr id="9" name="103_2726_Figure_e11c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952875" y="952500"/>
            <a:ext cx="4276725" cy="40862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27">
  <a:themeElements>
    <a:clrScheme name="Theme2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2025-07-31T08:38:14Z</dcterms:created>
  <dcterms:modified xsi:type="dcterms:W3CDTF">2025-07-31T08:38:14Z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