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33.jpg"/>
  <Relationship Id="rId3" Type="http://schemas.openxmlformats.org/officeDocument/2006/relationships/image" Target="../media/PCR-EAPCI-TEXTBOOK-Dark-v21934.png"/>
  <Relationship Id="rId4" Type="http://schemas.openxmlformats.org/officeDocument/2006/relationships/image" Target="../media/c6cc845b95325a5cbcfa0acf56ec012e1935.png"/>
  <Relationship Id="rId5" Type="http://schemas.openxmlformats.org/officeDocument/2006/relationships/image" Target="../media/103_2723_Figure_e319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e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ve-year incidence of cardiac events in patients with (A) low and intermediate (0–32) and (B) high (≥33) Synergy Between PCI With Taxus and Cardiac Surgery (SYNTAX) scores from the left main cohort o f the SYNATX Trial.Hazard ratio and 95% confidence intervals are from the Cox partial likelihood method. Event rates are Kaplan-Meier estimates with a log-rank P value.Legend and figure adapted and reproduced with permission from Morice et al [250].]]></a:t>
            </a:r>
          </a:p>
        </p:txBody>
      </p:sp>
      <p:pic>
        <p:nvPicPr>
          <p:cNvPr id="9" name="103_2723_Figure_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1457325"/>
            <a:ext cx="7620000" cy="2581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