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73.jpg"/>
  <Relationship Id="rId3" Type="http://schemas.openxmlformats.org/officeDocument/2006/relationships/image" Target="../media/PCR-EAPCI-TEXTBOOK-Dark-v21974.png"/>
  <Relationship Id="rId4" Type="http://schemas.openxmlformats.org/officeDocument/2006/relationships/image" Target="../media/fc0edddf56fdb5bfbd4dbe44d48aa5941975.png"/>
  <Relationship Id="rId5" Type="http://schemas.openxmlformats.org/officeDocument/2006/relationships/image" Target="../media/103_2714_Table_e119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e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clusion and Exclusion Criteria in the EXCEL randomized trial]]></a:t>
            </a:r>
          </a:p>
        </p:txBody>
      </p:sp>
      <p:pic>
        <p:nvPicPr>
          <p:cNvPr id="9" name="103_2714_Table_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952500"/>
            <a:ext cx="3190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