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21.jpg"/>
  <Relationship Id="rId3" Type="http://schemas.openxmlformats.org/officeDocument/2006/relationships/image" Target="../media/PCR-EAPCI-TEXTBOOK-Dark-v22422.png"/>
  <Relationship Id="rId4" Type="http://schemas.openxmlformats.org/officeDocument/2006/relationships/image" Target="../media/49515af1eee2b406b21ead81d6f807a32423.png"/>
  <Relationship Id="rId5" Type="http://schemas.openxmlformats.org/officeDocument/2006/relationships/image" Target="../media/111_4572_table_0124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sion and patient subsets: chronic kidne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sion and patient subsets: chronic kidne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berto Scarsini, Gabriele Pesarini, Flavio Ribichin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edictors of CI-AKI in TAVI]]></a:t>
            </a:r>
          </a:p>
        </p:txBody>
      </p:sp>
      <p:pic>
        <p:nvPicPr>
          <p:cNvPr id="9" name="111_4572_table_0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3875" y="952500"/>
            <a:ext cx="35147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2025-07-31T08:38:18Z</dcterms:created>
  <dcterms:modified xsi:type="dcterms:W3CDTF">2025-07-31T08:38:18Z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