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77.jpg"/>
  <Relationship Id="rId3" Type="http://schemas.openxmlformats.org/officeDocument/2006/relationships/image" Target="../media/PCR-EAPCI-TEXTBOOK-Dark-v21278.png"/>
  <Relationship Id="rId4" Type="http://schemas.openxmlformats.org/officeDocument/2006/relationships/image" Target="../media/c7009e17d4dd8ec3feea134c5666c9f61279.png"/>
  <Relationship Id="rId5" Type="http://schemas.openxmlformats.org/officeDocument/2006/relationships/image" Target="../media/91_926_figure4128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Near-infrared spectroscop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ear-infrared spectroscop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acob Goldstein, Salvatore Brugaletta, Sean P. Madden, Stephen T. Sum, Simon 
Dixon, Ryan D. Madder, Patrick W. Serruys, James E. Mull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rget lesion composition in a patient undergoing coronary angiography (A). A target stenotic lesion in the obtuse marginal branch of the circumflex artery shows evidence of a large burden of LCP (B) as does the proximal and distal coronary segments at sites of minor angiographic disease (C-G). This is summarised in the chemogram (H). The stenosis is stented subsequently (I). From Madder et al  CCI January 2012]]></a:t>
            </a:r>
          </a:p>
        </p:txBody>
      </p:sp>
      <p:pic>
        <p:nvPicPr>
          <p:cNvPr id="9" name="91_926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3775" y="952500"/>
            <a:ext cx="511492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2025-07-31T08:37:56Z</dcterms:created>
  <dcterms:modified xsi:type="dcterms:W3CDTF">2025-07-31T08:37:56Z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