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93.jpg"/>
  <Relationship Id="rId3" Type="http://schemas.openxmlformats.org/officeDocument/2006/relationships/image" Target="../media/PCR-EAPCI-TEXTBOOK-Dark-v21294.png"/>
  <Relationship Id="rId4" Type="http://schemas.openxmlformats.org/officeDocument/2006/relationships/image" Target="../media/9a2f973fe5910af6c0b65215d0f2c7b11295.png"/>
  <Relationship Id="rId5" Type="http://schemas.openxmlformats.org/officeDocument/2006/relationships/image" Target="../media/91_888_table1129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Near-infrared spectroscop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ear-infrared spectroscop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acob Goldstein, Salvatore Brugaletta, Sean P. Madden, Stephen T. Sum, Simon 
Dixon, Ryan D. Madder, Patrick W. Serruys, James E. Mull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vasive direct coronary imaging]]></a:t>
            </a:r>
          </a:p>
        </p:txBody>
      </p:sp>
      <p:pic>
        <p:nvPicPr>
          <p:cNvPr id="9" name="91_888_tabl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14775" y="2428875"/>
            <a:ext cx="4352925" cy="137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2025-07-31T08:37:56Z</dcterms:created>
  <dcterms:modified xsi:type="dcterms:W3CDTF">2025-07-31T08:37:56Z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