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17.jpg"/>
  <Relationship Id="rId3" Type="http://schemas.openxmlformats.org/officeDocument/2006/relationships/image" Target="../media/PCR-EAPCI-TEXTBOOK-Dark-v21218.png"/>
  <Relationship Id="rId4" Type="http://schemas.openxmlformats.org/officeDocument/2006/relationships/image" Target="../media/335b7d1250afcdc575ee965e25d4cd891219.png"/>
  <Relationship Id="rId5" Type="http://schemas.openxmlformats.org/officeDocument/2006/relationships/image" Target="../media/91_886_table2122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Near-infrared spectroscop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ear-infrared spectroscop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acob Goldstein, Salvatore Brugaletta, Sean P. Madden, Stephen T. Sum, Simon 
Dixon, Ryan D. Madder, Patrick W. Serruys, James E. Mull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arison of direct coronary imaging techniques++ Indicates excellence / + Good / + Possible / - Impossible.]]></a:t>
            </a:r>
          </a:p>
        </p:txBody>
      </p:sp>
      <p:pic>
        <p:nvPicPr>
          <p:cNvPr id="9" name="91_886_tabl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2085975"/>
            <a:ext cx="8829675" cy="205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2025-07-31T08:37:56Z</dcterms:created>
  <dcterms:modified xsi:type="dcterms:W3CDTF">2025-07-31T08:37:56Z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