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609.jpg"/>
  <Relationship Id="rId3" Type="http://schemas.openxmlformats.org/officeDocument/2006/relationships/image" Target="../media/PCR-EAPCI-TEXTBOOK-Dark-v2610.png"/>
  <Relationship Id="rId4" Type="http://schemas.openxmlformats.org/officeDocument/2006/relationships/image" Target="../media/0dd79b3c12c01c3f0ff0e420cd4a4026611.png"/>
  <Relationship Id="rId5" Type="http://schemas.openxmlformats.org/officeDocument/2006/relationships/image" Target="../media/81_808_Figure761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Non-invasive imaging for coronary disease"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Non-invasive imaging for coronary disease]]></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Juhani Knuuti, Philipp A. Kaufmann, Antti Sarast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ssessment of myocardial viability by FDG PET: the flow-metabolism mismatchThe left column shows the resting short axis (SA), horizontal long axis (HLA) and vertical long axis (VLA) images of myocardial perfusion using 82Rubidium as the flow tracer. The corresponding FDG images are displayed in the right column. A large anterior and apical region with reduced perfusion was detected. However, in the FDG images the corresponding region had normal or even enhanced uptake of FDG as a marker of myocardial viability.]]></a:t>
            </a:r>
          </a:p>
        </p:txBody>
      </p:sp>
      <p:pic>
        <p:nvPicPr>
          <p:cNvPr id="9" name="81_808_Figure7" descr=""/>
          <p:cNvPicPr>
            <a:picLocks noChangeAspect="1"/>
          </p:cNvPicPr>
          <p:nvPr/>
        </p:nvPicPr>
        <p:blipFill>
          <a:blip r:embed="rId5"/>
          <a:stretch>
            <a:fillRect/>
          </a:stretch>
        </p:blipFill>
        <p:spPr>
          <a:xfrm>
            <a:off x="4629150" y="952500"/>
            <a:ext cx="2924175" cy="3590925"/>
          </a:xfrm>
          <a:prstGeom prst="rect">
            <a:avLst/>
          </a:prstGeom>
          <a:noFill/>
        </p:spPr>
      </p:pic>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2025-07-31T08:37:45Z</dcterms:created>
  <dcterms:modified xsi:type="dcterms:W3CDTF">2025-07-31T08:37:45Z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