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665.jpg"/>
  <Relationship Id="rId3" Type="http://schemas.openxmlformats.org/officeDocument/2006/relationships/image" Target="../media/PCR-EAPCI-TEXTBOOK-Dark-v2666.png"/>
  <Relationship Id="rId4" Type="http://schemas.openxmlformats.org/officeDocument/2006/relationships/image" Target="../media/1e2c4c7966d41f74aed7bd3ff3d4dfc4667.png"/>
  <Relationship Id="rId5" Type="http://schemas.openxmlformats.org/officeDocument/2006/relationships/image" Target="../media/81_1114_2_09_Knuuti_Video_04-Figure_06_3-thumbnail6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Non-invasive imaging for coronary diseas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on-invasive imaging for coronary diseas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uhani Knuuti, Philipp A. Kaufmann, Antti Saras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ybrid volume-rendered movie of CTA and myocardial perfusion during adenosine stress as assessed by 15O –labelled water PET.]]></a:t>
            </a:r>
          </a:p>
        </p:txBody>
      </p:sp>
      <p:pic>
        <p:nvPicPr>
          <p:cNvPr id="9" name="81_1114_2_09_Knuuti_Video_04-Figure_06_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2025-07-31T08:37:45Z</dcterms:created>
  <dcterms:modified xsi:type="dcterms:W3CDTF">2025-07-31T08:37:45Z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