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657.jpg"/>
  <Relationship Id="rId3" Type="http://schemas.openxmlformats.org/officeDocument/2006/relationships/image" Target="../media/PCR-EAPCI-TEXTBOOK-Dark-v2658.png"/>
  <Relationship Id="rId4" Type="http://schemas.openxmlformats.org/officeDocument/2006/relationships/image" Target="../media/1feb44e786fc60d70f3870307fe60f40659.png"/>
  <Relationship Id="rId5" Type="http://schemas.openxmlformats.org/officeDocument/2006/relationships/image" Target="../media/81_810_Table266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Non-invasive imaging for coronary diseas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on-invasive imaging for coronary diseas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uhani Knuuti, Philipp A. Kaufmann, Antti Saras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indications of different tests for the diagnosis of obstructive coronary artery disease and for the assessment of prognosis in the patients without known disease. Adapted from Windecker 2014 [2].]]></a:t>
            </a:r>
          </a:p>
        </p:txBody>
      </p:sp>
      <p:pic>
        <p:nvPicPr>
          <p:cNvPr id="9" name="81_810_Tabl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2525" y="952500"/>
            <a:ext cx="987742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2025-07-31T08:37:45Z</dcterms:created>
  <dcterms:modified xsi:type="dcterms:W3CDTF">2025-07-31T08:37:45Z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