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13.jpg"/>
  <Relationship Id="rId3" Type="http://schemas.openxmlformats.org/officeDocument/2006/relationships/image" Target="../media/PCR-EAPCI-TEXTBOOK-Dark-v21214.png"/>
  <Relationship Id="rId4" Type="http://schemas.openxmlformats.org/officeDocument/2006/relationships/image" Target="../media/f21dad6096581104a065b7768f445b861215.png"/>
  <Relationship Id="rId5" Type="http://schemas.openxmlformats.org/officeDocument/2006/relationships/image" Target="../media/90_951_figure-112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arison of intracoronary Fourier domain OCT specifications and conventional intravascular ultrasound, as typically used in the catheterisation laboratory
* Based on specifications of the current generations of Volcano, Boston Scientific, and Terumo IVUS systems.]]></a:t>
            </a:r>
          </a:p>
        </p:txBody>
      </p:sp>
      <p:pic>
        <p:nvPicPr>
          <p:cNvPr id="9" name="90_951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390650"/>
            <a:ext cx="3810000" cy="3209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