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33.jpg"/>
  <Relationship Id="rId3" Type="http://schemas.openxmlformats.org/officeDocument/2006/relationships/image" Target="../media/PCR-EAPCI-TEXTBOOK-Dark-v21234.png"/>
  <Relationship Id="rId4" Type="http://schemas.openxmlformats.org/officeDocument/2006/relationships/image" Target="../media/6c2f059b15696c0f95e5cdd12316811a1235.png"/>
  <Relationship Id="rId5" Type="http://schemas.openxmlformats.org/officeDocument/2006/relationships/image" Target="../media/90_961_figure-11123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s of intracoronary OCT in patients with restenosis(A) Stent struts are covered with relatively thick, homogenous, signal rich tissue. (B) Covering of the stent struts is seen to be inhomogeneous, suggesting neovascularisation in 7 o’clock position.
[OCT image source: St. Jude/LightLab Imaging C7XR]]]></a:t>
            </a:r>
          </a:p>
        </p:txBody>
      </p:sp>
      <p:pic>
        <p:nvPicPr>
          <p:cNvPr id="9" name="90_961_figure 11" descr=""/>
          <p:cNvPicPr>
            <a:picLocks noChangeAspect="1"/>
          </p:cNvPicPr>
          <p:nvPr/>
        </p:nvPicPr>
        <p:blipFill>
          <a:blip r:embed="rId5"/>
          <a:stretch>
            <a:fillRect/>
          </a:stretch>
        </p:blipFill>
        <p:spPr>
          <a:xfrm>
            <a:off x="3200400" y="1428750"/>
            <a:ext cx="5791200" cy="2876550"/>
          </a:xfrm>
          <a:prstGeom prst="rect">
            <a:avLst/>
          </a:prstGeom>
          <a:noFill/>
        </p:spPr>
      </p:pic>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