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4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161.jpg"/>
  <Relationship Id="rId3" Type="http://schemas.openxmlformats.org/officeDocument/2006/relationships/image" Target="../media/PCR-EAPCI-TEXTBOOK-Dark-v21162.png"/>
  <Relationship Id="rId4" Type="http://schemas.openxmlformats.org/officeDocument/2006/relationships/image" Target="../media/b6c78715f6c987b0565b7519594054821163.png"/>
  <Relationship Id="rId5" Type="http://schemas.openxmlformats.org/officeDocument/2006/relationships/image" Target="../media/90_962_figure-121164.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Optical coherence tomography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Optical coherence tomography (old)]]></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Francesco Prati, Flavio Giuseppe Biccirè]]></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486275"/>
            <a:ext cx="9906000" cy="16097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2]]></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Long-term follow-up (1 year) after treatment of the left main bifurcation by stenting from the left anterior descending artery into the left main stem across the left circumflex artery(A) OCT reveals rather uniform, homogeneous, signal-rich tissue coverage of the stent and visualises the struts across the ostium of the left circumflex artery (asterix). All non-apposed side branch struts show tissue coverage. The ostium of the left circumflex is patent. [OCT image source: St. Jude/LightLab C7XR]. (B) Coronary angiogram at 1-year follow-up. (C) 3D rendering of the OCT data. En face view from proximal to distal demonstratesthe strut’s geometry at the carina.]]></a:t>
            </a:r>
          </a:p>
        </p:txBody>
      </p:sp>
      <p:pic>
        <p:nvPicPr>
          <p:cNvPr id="9" name="90_962_figure 12" descr=""/>
          <p:cNvPicPr>
            <a:picLocks noChangeAspect="1"/>
          </p:cNvPicPr>
          <p:nvPr/>
        </p:nvPicPr>
        <p:blipFill>
          <a:blip r:embed="rId5"/>
          <a:stretch>
            <a:fillRect/>
          </a:stretch>
        </p:blipFill>
        <p:spPr>
          <a:xfrm>
            <a:off x="3848100" y="952500"/>
            <a:ext cx="4486275" cy="3333750"/>
          </a:xfrm>
          <a:prstGeom prst="rect">
            <a:avLst/>
          </a:prstGeom>
          <a:noFill/>
        </p:spPr>
      </p:pic>
    </p:spTree>
  </p:cSld>
  <p:clrMapOvr>
    <a:masterClrMapping/>
  </p:clrMapOvr>
</p:sld>
</file>

<file path=ppt/theme/theme1.xml><?xml version="1.0" encoding="utf-8"?>
<a:theme xmlns:a="http://schemas.openxmlformats.org/drawingml/2006/main" name="Theme91">
  <a:themeElements>
    <a:clrScheme name="Theme9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2025-07-31T08:37:55Z</dcterms:created>
  <dcterms:modified xsi:type="dcterms:W3CDTF">2025-07-31T08:37:55Z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