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37.jpg"/>
  <Relationship Id="rId3" Type="http://schemas.openxmlformats.org/officeDocument/2006/relationships/image" Target="../media/PCR-EAPCI-TEXTBOOK-Dark-v21238.png"/>
  <Relationship Id="rId4" Type="http://schemas.openxmlformats.org/officeDocument/2006/relationships/image" Target="../media/aa6255e5d63006417a87e5236dec9c101239.png"/>
  <Relationship Id="rId5" Type="http://schemas.openxmlformats.org/officeDocument/2006/relationships/image" Target="../media/90_963_figure-13124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Optical coherence tomography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tical coherence tomography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ancesco Prati, Flavio Giuseppe Biccirè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henomenological description of in vivo strut morphology as observed in patients participating in the ABSORB Cohort A trial(A) At 6-month follow-up, the majority of struts can still be distinguished, with various optical patterns. (B) At 2-year follow-up, more than a third of the struts can not be optically distinguished from the vessel wall, suggesting complete bioresorption. [OCT: St. Jude/LightLab Imaging M3 & C7XR]]]></a:t>
            </a:r>
          </a:p>
        </p:txBody>
      </p:sp>
      <p:pic>
        <p:nvPicPr>
          <p:cNvPr id="9" name="90_963_figure 1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1775" y="1533525"/>
            <a:ext cx="6638925" cy="2676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2025-07-31T08:37:55Z</dcterms:created>
  <dcterms:modified xsi:type="dcterms:W3CDTF">2025-07-31T08:37:55Z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