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165.jpg"/>
  <Relationship Id="rId3" Type="http://schemas.openxmlformats.org/officeDocument/2006/relationships/image" Target="../media/PCR-EAPCI-TEXTBOOK-Dark-v21166.png"/>
  <Relationship Id="rId4" Type="http://schemas.openxmlformats.org/officeDocument/2006/relationships/image" Target="../media/1d380507314119c8d04e0b516f9a9c371167.png"/>
  <Relationship Id="rId5" Type="http://schemas.openxmlformats.org/officeDocument/2006/relationships/image" Target="../media/90_964_figure-14116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linical example of serial OCT imaging in a patient participating in the ABSORB Cohort A trial(A) Coronary angiography; (B) 3D OCT rendering; (C) OCT cross-sectional view. OCT demonstrates strut changes over time. At two years, struts are not discernible from the vessel wall anymore, the side branch ostium is wide open and easily accessible.[Modified from Okamura et al Eur Heart J. 2010. OCT image source: St. Jude/LightLab Imaging M3 & C7XR]]]></a:t>
            </a:r>
          </a:p>
        </p:txBody>
      </p:sp>
      <p:pic>
        <p:nvPicPr>
          <p:cNvPr id="9" name="90_964_figure 1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7000" y="952500"/>
            <a:ext cx="683895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2025-07-31T08:37:55Z</dcterms:created>
  <dcterms:modified xsi:type="dcterms:W3CDTF">2025-07-31T08:37:55Z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