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169.jpg"/>
  <Relationship Id="rId3" Type="http://schemas.openxmlformats.org/officeDocument/2006/relationships/image" Target="../media/PCR-EAPCI-TEXTBOOK-Dark-v21170.png"/>
  <Relationship Id="rId4" Type="http://schemas.openxmlformats.org/officeDocument/2006/relationships/image" Target="../media/35ba8ae082350a7de2ccf9a4742aa7ad1171.png"/>
  <Relationship Id="rId5" Type="http://schemas.openxmlformats.org/officeDocument/2006/relationships/image" Target="../media/90_966_figure-16117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ptical coherence tomography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tical coherence tomography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ancesco Prati, Flavio Giuseppe Biccirè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ronary angiogram showing diffuse disease including a complex hazy lesion(1-4) Intracoronary OCT confirming small lumen size, the presence of predominantly signal-rich, fibrous tissue and multiple channels.[OCT image source: St. Jude/LightLab Imaging C7XR]]]></a:t>
            </a:r>
          </a:p>
        </p:txBody>
      </p:sp>
      <p:pic>
        <p:nvPicPr>
          <p:cNvPr id="9" name="90_966_figure 1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2800" y="952500"/>
            <a:ext cx="546735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2025-07-31T08:37:55Z</dcterms:created>
  <dcterms:modified xsi:type="dcterms:W3CDTF">2025-07-31T08:37:55Z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