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45.jpg"/>
  <Relationship Id="rId3" Type="http://schemas.openxmlformats.org/officeDocument/2006/relationships/image" Target="../media/PCR-EAPCI-TEXTBOOK-Dark-v21246.png"/>
  <Relationship Id="rId4" Type="http://schemas.openxmlformats.org/officeDocument/2006/relationships/image" Target="../media/351a8b1fa59a81cc0f1694f279063a5c1247.png"/>
  <Relationship Id="rId5" Type="http://schemas.openxmlformats.org/officeDocument/2006/relationships/image" Target="../media/90_967_figure-1712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examples for OCT findings immediately after stent implantation(A) Well-expanded stent with well-apposed stent struts. Metallic stent struts appear as highly scattering structures at the adluminal strut side and show a dorsal shadowing artefact as light can not penetrate the metal. (B) Indequate stent expansion with malapposition of the stent struts. There is intraluminal white thrombus visible in 7 to 8 o’clock position. [OCT image source: Terumo prototype]]]></a:t>
            </a:r>
          </a:p>
        </p:txBody>
      </p:sp>
      <p:pic>
        <p:nvPicPr>
          <p:cNvPr id="9" name="90_967_figure 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675" y="952500"/>
            <a:ext cx="746760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