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49.jpg"/>
  <Relationship Id="rId3" Type="http://schemas.openxmlformats.org/officeDocument/2006/relationships/image" Target="../media/PCR-EAPCI-TEXTBOOK-Dark-v21250.png"/>
  <Relationship Id="rId4" Type="http://schemas.openxmlformats.org/officeDocument/2006/relationships/image" Target="../media/295a749b55dc02a05d49b52c9a5719a91251.png"/>
  <Relationship Id="rId5" Type="http://schemas.openxmlformats.org/officeDocument/2006/relationships/image" Target="../media/90_968_figure-18125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cidence of intracoronary OCT findings immediately after coronary stent implantation (modified from ref. [92])[OCT image source: St. Jude/LightLab Imaging C7XR]]]></a:t>
            </a:r>
          </a:p>
        </p:txBody>
      </p:sp>
      <p:pic>
        <p:nvPicPr>
          <p:cNvPr id="9" name="90_968_figure 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43100" y="1619250"/>
            <a:ext cx="8305800" cy="2752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