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41.jpg"/>
  <Relationship Id="rId3" Type="http://schemas.openxmlformats.org/officeDocument/2006/relationships/image" Target="../media/PCR-EAPCI-TEXTBOOK-Dark-v21142.png"/>
  <Relationship Id="rId4" Type="http://schemas.openxmlformats.org/officeDocument/2006/relationships/image" Target="../media/31f87fe154bd3a1ae2911c9c6f3299e91143.png"/>
  <Relationship Id="rId5" Type="http://schemas.openxmlformats.org/officeDocument/2006/relationships/image" Target="../media/90_952_figure-211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ourier domain OCT prototypes as utilised at the Thoraxcenter, Erasmus MC, the Netherlands, in 2008(A) St. Jude/LightLab Imaging Inc., Westford, MA, USA; (B) Terumo Corp., Tokyo, Japan; (C) Volcano Corp., Billerica, MA, USA; (D) MGH, G. Tearney & B. Bouma, Boston, MA, USA.]]></a:t>
            </a:r>
          </a:p>
        </p:txBody>
      </p:sp>
      <p:pic>
        <p:nvPicPr>
          <p:cNvPr id="9" name="90_952_figur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8525" y="952500"/>
            <a:ext cx="530542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