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77.jpg"/>
  <Relationship Id="rId3" Type="http://schemas.openxmlformats.org/officeDocument/2006/relationships/image" Target="../media/PCR-EAPCI-TEXTBOOK-Dark-v21178.png"/>
  <Relationship Id="rId4" Type="http://schemas.openxmlformats.org/officeDocument/2006/relationships/image" Target="../media/5e669398b22f2f110d097d9ddc3244ed1179.png"/>
  <Relationship Id="rId5" Type="http://schemas.openxmlformats.org/officeDocument/2006/relationships/image" Target="../media/90_971_figure-2111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example with online 3D rendering of the OCT data(A) Coronary angiogram of the right coronary artery. (B) Online, 3D lumen reconstruction of the imaged artery segment: side branches as well as the guiding catheter can easily be recognised and used as landmarks (LightLab/St. Jude prototype software, Westford, MA, USA). (C) Automated display of the minimal lumen area and proximal and distal reference segments. (D) 2D longitudinal view. (E) Cross-sectional view of the minimal lumen area.]]></a:t>
            </a:r>
          </a:p>
        </p:txBody>
      </p:sp>
      <p:pic>
        <p:nvPicPr>
          <p:cNvPr id="9" name="90_971_figure 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900" y="952500"/>
            <a:ext cx="539115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