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45.jpg"/>
  <Relationship Id="rId3" Type="http://schemas.openxmlformats.org/officeDocument/2006/relationships/image" Target="../media/PCR-EAPCI-TEXTBOOK-Dark-v21146.png"/>
  <Relationship Id="rId4" Type="http://schemas.openxmlformats.org/officeDocument/2006/relationships/image" Target="../media/023bed8aedc4a4556fea5a985a5819041147.png"/>
  <Relationship Id="rId5" Type="http://schemas.openxmlformats.org/officeDocument/2006/relationships/image" Target="../media/90_954_figure-411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racoronary OCT: eccentric fibrous plaqueOver the complete vessel circumference, the intimal lumen border can be visualised as well as the media identified as a signal-poor, dark structureand the lamina elastic externa as a thin, signal-rich structure. In such cases, OCT allows assessment of the complete plaque and determinationof the plaque burden.[OCT image source: Terumo prototype]]]></a:t>
            </a:r>
          </a:p>
        </p:txBody>
      </p:sp>
      <p:pic>
        <p:nvPicPr>
          <p:cNvPr id="9" name="90_954_figure 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7700" y="1638300"/>
            <a:ext cx="3267075" cy="2457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