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49.jpg"/>
  <Relationship Id="rId3" Type="http://schemas.openxmlformats.org/officeDocument/2006/relationships/image" Target="../media/PCR-EAPCI-TEXTBOOK-Dark-v21150.png"/>
  <Relationship Id="rId4" Type="http://schemas.openxmlformats.org/officeDocument/2006/relationships/image" Target="../media/03b7c834e69d0e1927b4d3119608f6fb1151.png"/>
  <Relationship Id="rId5" Type="http://schemas.openxmlformats.org/officeDocument/2006/relationships/image" Target="../media/90_956_figure-611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 vivo, intracoronary imaging with OCT prototypes(A) Terumo Corp., Tokyo, Japan.(B) MGH, G. Tearney & B. Bouma, Boston, MA, USA.(C) St. Jude/LightLab Imaging Inc., Westford, MA, USA.Systems utilise different colour maps for image display. All systems visualise the three-layer structure of the normal porcine coronary artery, as well as the dissection flap protruding slightly into the lumen in 4 o’clock position.]]></a:t>
            </a:r>
          </a:p>
        </p:txBody>
      </p:sp>
      <p:pic>
        <p:nvPicPr>
          <p:cNvPr id="9" name="90_956_figur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1800225"/>
            <a:ext cx="6638925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