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53.jpg"/>
  <Relationship Id="rId3" Type="http://schemas.openxmlformats.org/officeDocument/2006/relationships/image" Target="../media/PCR-EAPCI-TEXTBOOK-Dark-v21154.png"/>
  <Relationship Id="rId4" Type="http://schemas.openxmlformats.org/officeDocument/2006/relationships/image" Target="../media/c637ee261aee2d67664cf901ff688a921155.png"/>
  <Relationship Id="rId5" Type="http://schemas.openxmlformats.org/officeDocument/2006/relationships/image" Target="../media/90_958_figure-811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s of plaque disruption(A) Intraluminal thrombus (arrow) due to plaque erosion, superimposed on a mild plaque without atheroma. (B) Rupture of a lipid necrotic pool (arrow) with mild intraluminal thrombus. (C) Old quiescent lipid necrotic plaque rupture. A plaque cavity is in contact with the lumen without intracoronary thrombus (arrow).
[OCT image source: St. Jude/LightLab Imaging C7XR]]]></a:t>
            </a:r>
          </a:p>
        </p:txBody>
      </p:sp>
      <p:pic>
        <p:nvPicPr>
          <p:cNvPr id="9" name="90_958_figure 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4550" y="1533525"/>
            <a:ext cx="7962900" cy="2676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