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29.jpg"/>
  <Relationship Id="rId3" Type="http://schemas.openxmlformats.org/officeDocument/2006/relationships/image" Target="../media/PCR-EAPCI-TEXTBOOK-Dark-v21230.png"/>
  <Relationship Id="rId4" Type="http://schemas.openxmlformats.org/officeDocument/2006/relationships/image" Target="../media/6f6259386a4bb027bd6446a89e0f3ee91231.png"/>
  <Relationship Id="rId5" Type="http://schemas.openxmlformats.org/officeDocument/2006/relationships/image" Target="../media/90_959_figure-9123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ample of plaque rupture(A) The angiogram shows a tight lesion with haziness in the mid left anterior descending (arrow). Corresponding OCT images show: (B) a large lipid pool immediately above the lesion; (C) rupture of the fibrous cap; (D) tight lumen narrowing due to fibrous cap rupture and overlying thrombus (panel C).
[OCT image source: St. Jude/LightLab Imaging C7XR]]]></a:t>
            </a:r>
          </a:p>
        </p:txBody>
      </p:sp>
      <p:pic>
        <p:nvPicPr>
          <p:cNvPr id="9" name="90_959_figure 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0875" y="952500"/>
            <a:ext cx="5800725" cy="3829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2025-07-31T08:37:55Z</dcterms:created>
  <dcterms:modified xsi:type="dcterms:W3CDTF">2025-07-31T08:37:55Z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