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61.jpg"/>
  <Relationship Id="rId3" Type="http://schemas.openxmlformats.org/officeDocument/2006/relationships/image" Target="../media/PCR-EAPCI-TEXTBOOK-Dark-v21262.png"/>
  <Relationship Id="rId4" Type="http://schemas.openxmlformats.org/officeDocument/2006/relationships/image" Target="../media/39979a91b870450a1bd5423fe963dafa1263.png"/>
  <Relationship Id="rId5" Type="http://schemas.openxmlformats.org/officeDocument/2006/relationships/image" Target="../media/90_1084_2_07_Regar_Video_01_090793OCT-acute-post-stent-thumbnail12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“090793 OCT acute post stent”: OCT (St. Jude/LightLab Imaging) immediately after coronary stent implantation. Strut malapposition as well as tissue prolapse can be observed.]]></a:t>
            </a:r>
          </a:p>
        </p:txBody>
      </p:sp>
      <p:pic>
        <p:nvPicPr>
          <p:cNvPr id="9" name="90_1084_2_07_Regar_Video_01_090793OCT-acute-post-stent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