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185.jpg"/>
  <Relationship Id="rId3" Type="http://schemas.openxmlformats.org/officeDocument/2006/relationships/image" Target="../media/PCR-EAPCI-TEXTBOOK-Dark-v21186.png"/>
  <Relationship Id="rId4" Type="http://schemas.openxmlformats.org/officeDocument/2006/relationships/image" Target="../media/1fb55be37bc0c9d7582ce4687e150ce21187.png"/>
  <Relationship Id="rId5" Type="http://schemas.openxmlformats.org/officeDocument/2006/relationships/image" Target="../media/90_1085_2_07_Regar_Video_02_Animation-of-C7-Deployment-thumbnail11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“Animation of C7 deployment”: schematic (courtesy of St. Jude/LightLab Imaging) illustrating the practical application of Fourier domain OCT in the cathlab. A guidewire is introduced into the coronary, the OCT imaging catheter is advanced distally to the region of interest and then withdrawn during simultaneous flush delivery through the guide catheter.]]></a:t>
            </a:r>
          </a:p>
        </p:txBody>
      </p:sp>
      <p:pic>
        <p:nvPicPr>
          <p:cNvPr id="9" name="90_1085_2_07_Regar_Video_02_Animation-of-C7-Deployment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43827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2025-07-31T08:37:56Z</dcterms:created>
  <dcterms:modified xsi:type="dcterms:W3CDTF">2025-07-31T08:37:56Z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