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65.jpg"/>
  <Relationship Id="rId3" Type="http://schemas.openxmlformats.org/officeDocument/2006/relationships/image" Target="../media/PCR-EAPCI-TEXTBOOK-Dark-v21266.png"/>
  <Relationship Id="rId4" Type="http://schemas.openxmlformats.org/officeDocument/2006/relationships/image" Target="../media/29fc446250d73b327d3faf9085fa167b1267.png"/>
  <Relationship Id="rId5" Type="http://schemas.openxmlformats.org/officeDocument/2006/relationships/image" Target="../media/90_1086_2_07_Regar_Video_03_C7-pullback-real-time-thumbnail126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Optical coherence tomography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tical coherence tomography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rancesco Prati, Flavio Giuseppe Biccirè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“C7 pullback real time”: example of an intracoronary Fourier domain OCT pullback (St. Jude/LightLab Imaging). The pullback speed is 20 mm/sec. Therefore, the pullback does not cause ischaemia and shows few motion artefacts.]]></a:t>
            </a:r>
          </a:p>
        </p:txBody>
      </p:sp>
      <p:pic>
        <p:nvPicPr>
          <p:cNvPr id="9" name="90_1086_2_07_Regar_Video_03_C7-pullback-real-time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562100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2025-07-31T08:37:56Z</dcterms:created>
  <dcterms:modified xsi:type="dcterms:W3CDTF">2025-07-31T08:37:56Z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