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269.jpg"/>
  <Relationship Id="rId3" Type="http://schemas.openxmlformats.org/officeDocument/2006/relationships/image" Target="../media/PCR-EAPCI-TEXTBOOK-Dark-v21270.png"/>
  <Relationship Id="rId4" Type="http://schemas.openxmlformats.org/officeDocument/2006/relationships/image" Target="../media/28cf33e1744aecf13167ec6a24c6e0521271.png"/>
  <Relationship Id="rId5" Type="http://schemas.openxmlformats.org/officeDocument/2006/relationships/image" Target="../media/90_1088_2_07_Regar_Video_05_St_Jude_C7XR-thumbnail127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Optical coherence tomography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ptical coherence tomography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rancesco Prati, Flavio Giuseppe Biccirè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“St. Jude C7XR” is a self-explanatory video on the OCT catheter with voice-over.]]></a:t>
            </a:r>
          </a:p>
        </p:txBody>
      </p:sp>
      <p:pic>
        <p:nvPicPr>
          <p:cNvPr id="9" name="90_1088_2_07_Regar_Video_05_St_Jude_C7XR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1000" y="1685925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2025-07-31T08:37:56Z</dcterms:created>
  <dcterms:modified xsi:type="dcterms:W3CDTF">2025-07-31T08:37:56Z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