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213.jpg"/>
  <Relationship Id="rId3" Type="http://schemas.openxmlformats.org/officeDocument/2006/relationships/image" Target="../media/PCR-EAPCI-TEXTBOOK-Dark-v25214.png"/>
  <Relationship Id="rId4" Type="http://schemas.openxmlformats.org/officeDocument/2006/relationships/image" Target="../media/aded9d40febbc072139cb4e4e3d5a91f5215.png"/>
  <Relationship Id="rId5" Type="http://schemas.openxmlformats.org/officeDocument/2006/relationships/image" Target="../media/figure13521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Optical coherence tom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tical coherence tom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ancesco Prati, Flavio Giuseppe Biccirè, Ziad A Ali, Alessandro Sticchi, Evelyn S. Regar, Piera Capranz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ronary angiogram showing diffuse disease including a complex hazy lesion(1-4) Intracoronary OCT confirming small lumen size, the presence of predominantly signal-rich, fibrous tissue and multiple channels.[OCT image source: St. Jude/LightLab Imaging C7XR]]]></a:t>
            </a:r>
          </a:p>
        </p:txBody>
      </p:sp>
      <p:pic>
        <p:nvPicPr>
          <p:cNvPr id="9" name="figure1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175" y="952500"/>
            <a:ext cx="556260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2025-07-31T08:39:21Z</dcterms:created>
  <dcterms:modified xsi:type="dcterms:W3CDTF">2025-07-31T08:39:21Z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