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361.jpg"/>
  <Relationship Id="rId3" Type="http://schemas.openxmlformats.org/officeDocument/2006/relationships/image" Target="../media/PCR-EAPCI-TEXTBOOK-Dark-v25362.png"/>
  <Relationship Id="rId4" Type="http://schemas.openxmlformats.org/officeDocument/2006/relationships/image" Target="../media/2545ca4a518e98392cc27ee9d2eca3075363.png"/>
  <Relationship Id="rId5" Type="http://schemas.openxmlformats.org/officeDocument/2006/relationships/image" Target="../media/figure1453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 Ziad A Ali, Alessandro Sticchi, Evelyn S. Regar, Piera Capranz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s of intracoronary OCT in patients with restenosis(A) Stent struts are covered with relatively thick, homogenous, signal rich tissue. (B) Covering of the stent struts is seen to be inhomogeneous, suggesting neovascularisation in 7 o’clock position.[OCT image source: St. Jude/LightLab Imaging C7XR]]]></a:t>
            </a:r>
          </a:p>
        </p:txBody>
      </p:sp>
      <p:pic>
        <p:nvPicPr>
          <p:cNvPr id="9" name="figure14" descr=""/>
          <p:cNvPicPr>
            <a:picLocks noChangeAspect="1"/>
          </p:cNvPicPr>
          <p:nvPr/>
        </p:nvPicPr>
        <p:blipFill>
          <a:blip r:embed="rId5"/>
          <a:stretch>
            <a:fillRect/>
          </a:stretch>
        </p:blipFill>
        <p:spPr>
          <a:xfrm>
            <a:off x="2667000" y="1143000"/>
            <a:ext cx="6848475" cy="3448050"/>
          </a:xfrm>
          <a:prstGeom prst="rect">
            <a:avLst/>
          </a:prstGeom>
          <a:noFill/>
        </p:spPr>
      </p:pic>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2025-07-31T08:39:21Z</dcterms:created>
  <dcterms:modified xsi:type="dcterms:W3CDTF">2025-07-31T08:39:21Z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