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197.jpg"/>
  <Relationship Id="rId3" Type="http://schemas.openxmlformats.org/officeDocument/2006/relationships/image" Target="../media/PCR-EAPCI-TEXTBOOK-Dark-v25198.png"/>
  <Relationship Id="rId4" Type="http://schemas.openxmlformats.org/officeDocument/2006/relationships/image" Target="../media/a1894780fd754aaa44dd38e731d381a95199.png"/>
  <Relationship Id="rId5" Type="http://schemas.openxmlformats.org/officeDocument/2006/relationships/image" Target="../media/90_955_figure-552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, Ziad A Ali, Alessandro Sticchi, Evelyn S. Regar, Piera Capranz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ample of plaque characterisation by visual assessment(A) Concentric intimal thickening. The intima is concentric, homogenous signal-rich (yellow). The signal-poor, dark media is circumferentially visiblyover the complete vessel circumference. (B) Calcification appearing as a signal-poor, relatively dark structure with sharply delineated borders (arrow). (C) Eccentric fibrofatty plaque in 6 to 12 o’clock position showing typical gradual diminishing of the OCT signal towards the adventitia. (D) Eccentric lipid-rich plaque in 5 to 11 o’clock position. Typically, a fibrous cap can be recognised as a signal-rich, yellow structure towards the lumen with a rapid drop in signal intensity towards the abluminal plaque side, caused by the high attenuation of lipid-rich tissue.* indicates guidewire artefact.[OCT image source: St. Jude/Lightlab Imaging C7XR]]]></a:t>
            </a:r>
          </a:p>
        </p:txBody>
      </p:sp>
      <p:pic>
        <p:nvPicPr>
          <p:cNvPr id="9" name="90_955_figure 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1050" y="952500"/>
            <a:ext cx="3000375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2025-07-31T08:39:20Z</dcterms:created>
  <dcterms:modified xsi:type="dcterms:W3CDTF">2025-07-31T08:39:20Z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