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77.jpg"/>
  <Relationship Id="rId3" Type="http://schemas.openxmlformats.org/officeDocument/2006/relationships/image" Target="../media/PCR-EAPCI-TEXTBOOK-Dark-v21778.png"/>
  <Relationship Id="rId4" Type="http://schemas.openxmlformats.org/officeDocument/2006/relationships/image" Target="../media/6304afe7d6a64c46fa049bf185d9482f1779.png"/>
  <Relationship Id="rId5" Type="http://schemas.openxmlformats.org/officeDocument/2006/relationships/image" Target="../media/102_1583_3.11-Figure-117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stial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ial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oph K. Naber, Thomas Schmitz, Eberhard Grube, Georg Sab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ngaging and disengaging the guiding catheter The guide catheter can be disengaged by anti-clockwise rotation (A), by pulling on the catheter and the wire (B), or pushing the guidewire into the vessel (C). It can be re-engaged by clockwise rotation or, as displayed by pulling on the guidewire (D).]]></a:t>
            </a:r>
          </a:p>
        </p:txBody>
      </p:sp>
      <p:pic>
        <p:nvPicPr>
          <p:cNvPr id="9" name="102_1583_3.11-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250" y="2152650"/>
            <a:ext cx="8943975" cy="1685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2025-07-31T08:38:09Z</dcterms:created>
  <dcterms:modified xsi:type="dcterms:W3CDTF">2025-07-31T08:38:09Z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