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85.jpg"/>
  <Relationship Id="rId3" Type="http://schemas.openxmlformats.org/officeDocument/2006/relationships/image" Target="../media/PCR-EAPCI-TEXTBOOK-Dark-v21886.png"/>
  <Relationship Id="rId4" Type="http://schemas.openxmlformats.org/officeDocument/2006/relationships/image" Target="../media/ba8e8351859f6fd17cff94218ed7d8cd1887.png"/>
  <Relationship Id="rId5" Type="http://schemas.openxmlformats.org/officeDocument/2006/relationships/image" Target="../media/102_1586_3.11-Figure-418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stial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ial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oph K. Naber, Thomas Schmitz, Eberhard Grube, Georg Sab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raw-back stent deployment techniquePlacement of a second wire in the non-target vessel and advancing the stent beyond the lesion in the target vessel (A). A slightly undersized compliant balloon is advanced over-the-wire in the non-target vessel opposite to the ostium (B). After low pressure inflation of the balloon with 6-8 atm the stent is pulled back until an indentation is observed on the balloon (C). The stent is inflated and both balloons are deflated and removed (D).]]></a:t>
            </a:r>
          </a:p>
        </p:txBody>
      </p:sp>
      <p:pic>
        <p:nvPicPr>
          <p:cNvPr id="9" name="102_1586_3.11-Figure 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04975" y="1733550"/>
            <a:ext cx="8772525" cy="2019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2025-07-31T08:38:09Z</dcterms:created>
  <dcterms:modified xsi:type="dcterms:W3CDTF">2025-07-31T08:38:09Z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