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81.jpg"/>
  <Relationship Id="rId3" Type="http://schemas.openxmlformats.org/officeDocument/2006/relationships/image" Target="../media/PCR-EAPCI-TEXTBOOK-Dark-v22582.png"/>
  <Relationship Id="rId4" Type="http://schemas.openxmlformats.org/officeDocument/2006/relationships/image" Target="../media/56acb4f3bd9170de98bea9309fe8e6c22583.png"/>
  <Relationship Id="rId5" Type="http://schemas.openxmlformats.org/officeDocument/2006/relationships/image" Target="../media/120_1806_figure125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thoracic echocardiography before and after percutaneous mitral commissurotomy (PMC)(A) short-axis view, severe mitral stenosis with bilateral commissural fusion. (B) after PMC, 3D echocardiography views show commissural splitting (arrows).]]></a:t>
            </a:r>
          </a:p>
        </p:txBody>
      </p:sp>
      <p:pic>
        <p:nvPicPr>
          <p:cNvPr id="9" name="120_1806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7850" y="1819275"/>
            <a:ext cx="8486775" cy="2352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