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601.jpg"/>
  <Relationship Id="rId3" Type="http://schemas.openxmlformats.org/officeDocument/2006/relationships/image" Target="../media/PCR-EAPCI-TEXTBOOK-Dark-v22602.png"/>
  <Relationship Id="rId4" Type="http://schemas.openxmlformats.org/officeDocument/2006/relationships/image" Target="../media/fe21c31da16d5f8515e8f548048722642603.png"/>
  <Relationship Id="rId5" Type="http://schemas.openxmlformats.org/officeDocument/2006/relationships/image" Target="../media/120_1816_figure11260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Percutaneous balloon mitral commissurotomy 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cutaneous balloon mitral commissurotomy 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ec Vahanian, Dominique Himbert, Eric Brochet, Gregory Ducrocq, Marina Urena, Bernard Lung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nal results after percutaneous mitral commissurotomy2D echocardiography showing bicommissural opening and low mean mitral gradient]]></a:t>
            </a:r>
          </a:p>
        </p:txBody>
      </p:sp>
      <p:pic>
        <p:nvPicPr>
          <p:cNvPr id="9" name="120_1816_figure1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09725" y="1304925"/>
            <a:ext cx="8972550" cy="3619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2025-07-31T08:38:22Z</dcterms:created>
  <dcterms:modified xsi:type="dcterms:W3CDTF">2025-07-31T08:38:22Z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