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613.jpg"/>
  <Relationship Id="rId3" Type="http://schemas.openxmlformats.org/officeDocument/2006/relationships/image" Target="../media/PCR-EAPCI-TEXTBOOK-Dark-v22614.png"/>
  <Relationship Id="rId4" Type="http://schemas.openxmlformats.org/officeDocument/2006/relationships/image" Target="../media/c01c1c89f8563798f818ac72815463c12615.png"/>
  <Relationship Id="rId5" Type="http://schemas.openxmlformats.org/officeDocument/2006/relationships/image" Target="../media/120_1821_3_29_vahanian_figure_16_final_version_at_europcr_a_modifier_18-05-2016_12h342616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Percutaneous balloon mitral commissurotomy 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ercutaneous balloon mitral commissurotomy 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lec Vahanian, Dominique Himbert, Eric Brochet, Gregory Ducrocq, Marina Urena, Bernard Lung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anagement of patients with mitral stenosis with balloon mitral commissurotomy  (ESC/EACTS  Guidelines 2012) [80].]]></a:t>
            </a:r>
          </a:p>
        </p:txBody>
      </p:sp>
      <p:pic>
        <p:nvPicPr>
          <p:cNvPr id="9" name="120_1821_3_29_vahanian_figure_16_final_version_at_europcr_a_modifier_18-05-2016_12h3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7175" y="952500"/>
            <a:ext cx="4048125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2025-07-31T08:38:22Z</dcterms:created>
  <dcterms:modified xsi:type="dcterms:W3CDTF">2025-07-31T08:38:22Z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