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33.jpg"/>
  <Relationship Id="rId3" Type="http://schemas.openxmlformats.org/officeDocument/2006/relationships/image" Target="../media/PCR-EAPCI-TEXTBOOK-Dark-v22734.png"/>
  <Relationship Id="rId4" Type="http://schemas.openxmlformats.org/officeDocument/2006/relationships/image" Target="../media/54a131b3ddc70801ed187029189e97ab2735.png"/>
  <Relationship Id="rId5" Type="http://schemas.openxmlformats.org/officeDocument/2006/relationships/image" Target="../media/120_1822_3_29_vahanian_figure_17a_final_version_at_europcr_18-05-2016_12h26273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Percutaneous balloon mitral commissurotomy 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cutaneous balloon mitral commissurotomy 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ec Vahanian, Dominique Himbert, Eric Brochet, Gregory Ducrocq, Marina Urena, Bernard Lung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7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ediction of Long-Term Results of Percutaneous mitral commissurotomy. An actuarial curve showing the outcomes according to the Score described in Table 6. ]]></a:t>
            </a:r>
          </a:p>
        </p:txBody>
      </p:sp>
      <p:pic>
        <p:nvPicPr>
          <p:cNvPr id="9" name="120_1822_3_29_vahanian_figure_17a_final_version_at_europcr_18-05-2016_12h2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850" y="952500"/>
            <a:ext cx="543877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2025-07-31T08:38:22Z</dcterms:created>
  <dcterms:modified xsi:type="dcterms:W3CDTF">2025-07-31T08:38:22Z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