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17.jpg"/>
  <Relationship Id="rId3" Type="http://schemas.openxmlformats.org/officeDocument/2006/relationships/image" Target="../media/PCR-EAPCI-TEXTBOOK-Dark-v22618.png"/>
  <Relationship Id="rId4" Type="http://schemas.openxmlformats.org/officeDocument/2006/relationships/image" Target="../media/be25de525c211ab2ed89ec7637b04d502619.png"/>
  <Relationship Id="rId5" Type="http://schemas.openxmlformats.org/officeDocument/2006/relationships/image" Target="../media/120_1823_3_29_vahanian_figure17b_final_version_at_europcr_18-05-2016_12h2626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sessment of the performance of the score in the validation cohortPredicted and observed outcomes of a patient with moderately calcified valve but favourable anatomical characteristics (Score 3-5). [39] ]]></a:t>
            </a:r>
          </a:p>
        </p:txBody>
      </p:sp>
      <p:pic>
        <p:nvPicPr>
          <p:cNvPr id="9" name="120_1823_3_29_vahanian_figure17b_final_version_at_europcr_18-05-2016_12h2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387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