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09.jpg"/>
  <Relationship Id="rId3" Type="http://schemas.openxmlformats.org/officeDocument/2006/relationships/image" Target="../media/PCR-EAPCI-TEXTBOOK-Dark-v22710.png"/>
  <Relationship Id="rId4" Type="http://schemas.openxmlformats.org/officeDocument/2006/relationships/image" Target="../media/504e72c74dcd480c67c875ed0b200d3d2711.png"/>
  <Relationship Id="rId5" Type="http://schemas.openxmlformats.org/officeDocument/2006/relationships/image" Target="../media/120_1809_figure4271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eparation of the Inoue balloonThe Inoue balloon should be carefully purged using the vent tube before utilisation. A syringe filled with diluted contrast is inflated and deflated in a basin of water in order to “de-bubble” the balloon.]]></a:t>
            </a:r>
          </a:p>
        </p:txBody>
      </p:sp>
      <p:pic>
        <p:nvPicPr>
          <p:cNvPr id="9" name="120_1809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4700" y="952500"/>
            <a:ext cx="55435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