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37.jpg"/>
  <Relationship Id="rId3" Type="http://schemas.openxmlformats.org/officeDocument/2006/relationships/image" Target="../media/PCR-EAPCI-TEXTBOOK-Dark-v22738.png"/>
  <Relationship Id="rId4" Type="http://schemas.openxmlformats.org/officeDocument/2006/relationships/image" Target="../media/d167e90b8e569ed7e6d1a3084620ac8e2739.png"/>
  <Relationship Id="rId5" Type="http://schemas.openxmlformats.org/officeDocument/2006/relationships/image" Target="../media/120_1829_table127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mmediate results of mitral commissurotomyImmediate results of percutaneous mitral commissurotomy (PMC) showing an increase in mitral valve area]]></a:t>
            </a:r>
          </a:p>
        </p:txBody>
      </p:sp>
      <p:pic>
        <p:nvPicPr>
          <p:cNvPr id="9" name="120_1829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3975" y="952500"/>
            <a:ext cx="95250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