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21.jpg"/>
  <Relationship Id="rId3" Type="http://schemas.openxmlformats.org/officeDocument/2006/relationships/image" Target="../media/PCR-EAPCI-TEXTBOOK-Dark-v22622.png"/>
  <Relationship Id="rId4" Type="http://schemas.openxmlformats.org/officeDocument/2006/relationships/image" Target="../media/0e0315e967037999a206d56abb568a322623.png"/>
  <Relationship Id="rId5" Type="http://schemas.openxmlformats.org/officeDocument/2006/relationships/image" Target="../media/120_1830_table226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vere complications of percutaneous mitral commissurotomy]]></a:t>
            </a:r>
          </a:p>
        </p:txBody>
      </p:sp>
      <p:pic>
        <p:nvPicPr>
          <p:cNvPr id="9" name="120_1830_table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8950" y="952500"/>
            <a:ext cx="61245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