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41.jpg"/>
  <Relationship Id="rId3" Type="http://schemas.openxmlformats.org/officeDocument/2006/relationships/image" Target="../media/PCR-EAPCI-TEXTBOOK-Dark-v22742.png"/>
  <Relationship Id="rId4" Type="http://schemas.openxmlformats.org/officeDocument/2006/relationships/image" Target="../media/638bd5189ceeb26928a976a2fcd307962743.png"/>
  <Relationship Id="rId5" Type="http://schemas.openxmlformats.org/officeDocument/2006/relationships/image" Target="../media/120_1831_table327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te results after balloon mitral commissurotomy]]></a:t>
            </a:r>
          </a:p>
        </p:txBody>
      </p:sp>
      <p:pic>
        <p:nvPicPr>
          <p:cNvPr id="9" name="120_1831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2225" y="952500"/>
            <a:ext cx="70580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