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25.jpg"/>
  <Relationship Id="rId3" Type="http://schemas.openxmlformats.org/officeDocument/2006/relationships/image" Target="../media/PCR-EAPCI-TEXTBOOK-Dark-v22626.png"/>
  <Relationship Id="rId4" Type="http://schemas.openxmlformats.org/officeDocument/2006/relationships/image" Target="../media/f4c8249e6d1249ecd0dc57ab5d32d7712627.png"/>
  <Relationship Id="rId5" Type="http://schemas.openxmlformats.org/officeDocument/2006/relationships/image" Target="../media/120_1832_table426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ssessment of mitral valve anatomy according to the Wilkins score. The Wilkins score ranks each component between 1 and 4 and adds them together to obtain a total score between 4 and 16 [71] ]]></a:t>
            </a:r>
          </a:p>
        </p:txBody>
      </p:sp>
      <p:pic>
        <p:nvPicPr>
          <p:cNvPr id="9" name="120_1832_tabl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476375"/>
            <a:ext cx="9906000" cy="3038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