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45.jpg"/>
  <Relationship Id="rId3" Type="http://schemas.openxmlformats.org/officeDocument/2006/relationships/image" Target="../media/PCR-EAPCI-TEXTBOOK-Dark-v22746.png"/>
  <Relationship Id="rId4" Type="http://schemas.openxmlformats.org/officeDocument/2006/relationships/image" Target="../media/a8767186f48cb8626395a8df5ccbbe502747.png"/>
  <Relationship Id="rId5" Type="http://schemas.openxmlformats.org/officeDocument/2006/relationships/image" Target="../media/120_1833_table5274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Percutaneous balloon mitral commissurotomy 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cutaneous balloon mitral commissurotomy 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c Vahanian, Dominique Himbert, Eric Brochet, Gregory Ducrocq, Marina Urena, Bernard Lung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Cormier scoreAssessment of mitral valve anatomy according to the Cormier score [39] ]]></a:t>
            </a:r>
          </a:p>
        </p:txBody>
      </p:sp>
      <p:pic>
        <p:nvPicPr>
          <p:cNvPr id="9" name="120_1833_tabl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933575"/>
            <a:ext cx="9906000" cy="2371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2025-07-31T08:38:22Z</dcterms:created>
  <dcterms:modified xsi:type="dcterms:W3CDTF">2025-07-31T08:38:22Z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