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29.jpg"/>
  <Relationship Id="rId3" Type="http://schemas.openxmlformats.org/officeDocument/2006/relationships/image" Target="../media/PCR-EAPCI-TEXTBOOK-Dark-v22630.png"/>
  <Relationship Id="rId4" Type="http://schemas.openxmlformats.org/officeDocument/2006/relationships/image" Target="../media/479af95a6c04ed4ceec88b82182a440f2631.png"/>
  <Relationship Id="rId5" Type="http://schemas.openxmlformats.org/officeDocument/2006/relationships/image" Target="../media/120_1834_table6263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Percutaneous balloon mitral commissurotomy 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cutaneous balloon mitral commissurotomy 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c Vahanian, Dominique Himbert, Eric Brochet, Gregory Ducrocq, Marina Urena, Bernard Lung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edictive factors of poor late functional resultsPredictive factors of poor late functional results after good immediate results of percutaneous mitral commissurotomy (valve area > 1.5cm² with no regurgitation >2/4. Multivariate analysis and definition of a predictive score of long-term results The concordance between the score and the predicted long-term outcome is shown in figure 17. [39] ]]></a:t>
            </a:r>
          </a:p>
        </p:txBody>
      </p:sp>
      <p:pic>
        <p:nvPicPr>
          <p:cNvPr id="9" name="120_1834_table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9775" y="952500"/>
            <a:ext cx="81629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2025-07-31T08:38:22Z</dcterms:created>
  <dcterms:modified xsi:type="dcterms:W3CDTF">2025-07-31T08:38:22Z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