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689.jpg"/>
  <Relationship Id="rId3" Type="http://schemas.openxmlformats.org/officeDocument/2006/relationships/image" Target="../media/PCR-EAPCI-TEXTBOOK-Dark-v22690.png"/>
  <Relationship Id="rId4" Type="http://schemas.openxmlformats.org/officeDocument/2006/relationships/image" Target="../media/980b41eda0b05c83dc0915f26cfd7a522691.png"/>
  <Relationship Id="rId5" Type="http://schemas.openxmlformats.org/officeDocument/2006/relationships/image" Target="../media/118_1774_figure1269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Peri-procedural and post-procedural antithrombotic pharmacotherapy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eri-procedural and post-procedural 
antithrombotic pharmacotherapy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Kurt Hub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rgets for antithrombotic drugs]]></a:t>
            </a:r>
          </a:p>
        </p:txBody>
      </p:sp>
      <p:pic>
        <p:nvPicPr>
          <p:cNvPr id="9" name="118_1774_figure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05275" y="952500"/>
            <a:ext cx="3971925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2025-07-31T08:38:22Z</dcterms:created>
  <dcterms:modified xsi:type="dcterms:W3CDTF">2025-07-31T08:38:22Z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